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5799-DD29-4E19-B642-3AE4CDEBE64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1630362"/>
          </a:xfrm>
        </p:spPr>
        <p:txBody>
          <a:bodyPr>
            <a:noAutofit/>
          </a:bodyPr>
          <a:lstStyle/>
          <a:p>
            <a:pPr lvl="0"/>
            <a:r>
              <a:rPr lang="en-US" sz="1800" b="1" dirty="0"/>
              <a:t>George and Phil were playing with their fish tank again. They had a difficult time keeping their fish alive. The fish tank is 100cm long, 60 cm wide and 40 cm high. They tilted the tank, as shown, resting on a 60 cm edge, with the water level reaching the midpoint of the base. When they rest the tank down to a horizontal position, what is the depth of the water in cm?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4" name="Picture 3" descr="http://www.mystfx.ca/special/mathproblems/diagrams/9-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2289" y="2743200"/>
            <a:ext cx="291751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26252" y="228600"/>
            <a:ext cx="26887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Problem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5504" y="5867400"/>
            <a:ext cx="4209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/>
              <a:t>9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grade math problem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 </a:t>
            </a:r>
            <a:r>
              <a:rPr lang="en-US" sz="7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ou Want A Hint?</a:t>
            </a: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290" name="Picture 2" descr="http://ictmindtools.net/images/markers/hi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7600"/>
            <a:ext cx="3124200" cy="2538854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33800" y="2438400"/>
            <a:ext cx="28194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Volume</a:t>
            </a:r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ystfx.ca/special/mathproblems/diagrams/9-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419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657600" y="3810000"/>
            <a:ext cx="914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90800" y="3810000"/>
            <a:ext cx="1295400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72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Depth of the water</a:t>
            </a:r>
            <a:endParaRPr lang="en-US" dirty="0"/>
          </a:p>
        </p:txBody>
      </p:sp>
      <p:pic>
        <p:nvPicPr>
          <p:cNvPr id="10242" name="Picture 2" descr="http://i1.squidoocdn.com/resize/squidoo_images/590/draft_lens17924008module150563457photo_1314994362Question_Mar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254479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s.ronitbaras.com/2009/01/clip-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348929" cy="2133600"/>
          </a:xfrm>
          <a:prstGeom prst="rect">
            <a:avLst/>
          </a:prstGeom>
          <a:noFill/>
        </p:spPr>
      </p:pic>
      <p:grpSp>
        <p:nvGrpSpPr>
          <p:cNvPr id="30" name="Group 29"/>
          <p:cNvGrpSpPr/>
          <p:nvPr/>
        </p:nvGrpSpPr>
        <p:grpSpPr>
          <a:xfrm>
            <a:off x="2362200" y="2362200"/>
            <a:ext cx="4419600" cy="2896320"/>
            <a:chOff x="2514600" y="1796950"/>
            <a:chExt cx="4419600" cy="2896320"/>
          </a:xfrm>
        </p:grpSpPr>
        <p:sp>
          <p:nvSpPr>
            <p:cNvPr id="4" name="Cube 3"/>
            <p:cNvSpPr/>
            <p:nvPr/>
          </p:nvSpPr>
          <p:spPr>
            <a:xfrm>
              <a:off x="2514600" y="1828800"/>
              <a:ext cx="4419600" cy="2819400"/>
            </a:xfrm>
            <a:prstGeom prst="cube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/>
            <p:cNvSpPr/>
            <p:nvPr/>
          </p:nvSpPr>
          <p:spPr>
            <a:xfrm>
              <a:off x="2514600" y="2514600"/>
              <a:ext cx="1905000" cy="2133600"/>
            </a:xfrm>
            <a:prstGeom prst="rtTriangle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9082344">
              <a:off x="3361448" y="1796950"/>
              <a:ext cx="990375" cy="2896320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0800000">
              <a:off x="2514600" y="2514600"/>
              <a:ext cx="3733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3352800" y="3886200"/>
              <a:ext cx="3581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2"/>
            </p:cNvCxnSpPr>
            <p:nvPr/>
          </p:nvCxnSpPr>
          <p:spPr>
            <a:xfrm rot="10800000" flipV="1">
              <a:off x="2514600" y="3886200"/>
              <a:ext cx="838200" cy="762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V="1">
              <a:off x="2286000" y="2819400"/>
              <a:ext cx="2057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2"/>
              <a:endCxn id="5" idx="0"/>
            </p:cNvCxnSpPr>
            <p:nvPr/>
          </p:nvCxnSpPr>
          <p:spPr>
            <a:xfrm rot="5400000" flipH="1">
              <a:off x="1447800" y="3581400"/>
              <a:ext cx="2133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514600" y="1828800"/>
              <a:ext cx="685800" cy="685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5" idx="2"/>
            </p:cNvCxnSpPr>
            <p:nvPr/>
          </p:nvCxnSpPr>
          <p:spPr>
            <a:xfrm rot="16200000" flipH="1">
              <a:off x="4381500" y="2781300"/>
              <a:ext cx="0" cy="3733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1172365">
            <a:off x="6409227" y="344839"/>
            <a:ext cx="2376614" cy="182661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1447800" y="990600"/>
            <a:ext cx="4864865" cy="9995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Think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 </a:t>
            </a:r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 …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George and Phil were playing with their fish tank again. They had a difficult time keeping their fish alive. The fish tank is 100cm long, 60 cm wide and 40 cm high. They tilted the tank, as shown, resting on a 60 cm edge, with the water level reaching the midpoint of the base. When they rest the tank down to a horizontal position, what is the depth of the water in cm?  </vt:lpstr>
      <vt:lpstr>Do You Want A Hint?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Tank Troubles</dc:title>
  <dc:creator>Mount Saint Mary College</dc:creator>
  <cp:lastModifiedBy>Tod's</cp:lastModifiedBy>
  <cp:revision>12</cp:revision>
  <dcterms:created xsi:type="dcterms:W3CDTF">2012-03-22T15:44:24Z</dcterms:created>
  <dcterms:modified xsi:type="dcterms:W3CDTF">2012-05-09T23:42:13Z</dcterms:modified>
</cp:coreProperties>
</file>