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9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7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4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8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2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5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0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7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6F3A-21EC-42EF-84E1-AEDE3F31B80D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15F9-78B6-49D9-BC92-F1897C22A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8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4400" dirty="0" smtClean="0"/>
              <a:t>First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Volume </a:t>
            </a:r>
            <a:r>
              <a:rPr lang="en-US" b="1" dirty="0"/>
              <a:t>of the water =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Volume </a:t>
            </a:r>
            <a:r>
              <a:rPr lang="en-US" b="1" dirty="0"/>
              <a:t>of 1/2 of tank =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1/2 </a:t>
            </a:r>
            <a:r>
              <a:rPr lang="en-US" b="1" dirty="0"/>
              <a:t>100cm * 40cm * 60cm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= 120,000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1/2 (120,000) = 60,000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100" dirty="0" smtClean="0"/>
              <a:t>Second</a:t>
            </a:r>
            <a:endParaRPr lang="en-US" sz="41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60,000 = 100 cm * 60 cm * d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10 cm = d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381000"/>
            <a:ext cx="5105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Steps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687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666902">
            <a:off x="2391735" y="1778554"/>
            <a:ext cx="4419600" cy="2896320"/>
            <a:chOff x="2514600" y="1796950"/>
            <a:chExt cx="4419600" cy="2896320"/>
          </a:xfrm>
        </p:grpSpPr>
        <p:sp>
          <p:nvSpPr>
            <p:cNvPr id="5" name="Cube 4"/>
            <p:cNvSpPr/>
            <p:nvPr/>
          </p:nvSpPr>
          <p:spPr>
            <a:xfrm>
              <a:off x="2514600" y="1828800"/>
              <a:ext cx="4419600" cy="2819400"/>
            </a:xfrm>
            <a:prstGeom prst="cube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Triangle 5"/>
            <p:cNvSpPr/>
            <p:nvPr/>
          </p:nvSpPr>
          <p:spPr>
            <a:xfrm>
              <a:off x="2514600" y="2514600"/>
              <a:ext cx="1905000" cy="2133600"/>
            </a:xfrm>
            <a:prstGeom prst="rtTriangle">
              <a:avLst/>
            </a:prstGeom>
            <a:solidFill>
              <a:srgbClr val="FF7C8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9082344">
              <a:off x="3361448" y="1796950"/>
              <a:ext cx="990375" cy="2896320"/>
            </a:xfrm>
            <a:prstGeom prst="rect">
              <a:avLst/>
            </a:prstGeom>
            <a:solidFill>
              <a:srgbClr val="FF7C8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0800000">
              <a:off x="2514600" y="2514600"/>
              <a:ext cx="3733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3352800" y="3886200"/>
              <a:ext cx="35814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6" idx="2"/>
            </p:cNvCxnSpPr>
            <p:nvPr/>
          </p:nvCxnSpPr>
          <p:spPr>
            <a:xfrm rot="10800000" flipV="1">
              <a:off x="2514600" y="3886200"/>
              <a:ext cx="838200" cy="762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V="1">
              <a:off x="2286000" y="2819400"/>
              <a:ext cx="20574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2"/>
              <a:endCxn id="6" idx="0"/>
            </p:cNvCxnSpPr>
            <p:nvPr/>
          </p:nvCxnSpPr>
          <p:spPr>
            <a:xfrm rot="5400000" flipH="1">
              <a:off x="1447800" y="3581400"/>
              <a:ext cx="2133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2514600" y="1828800"/>
              <a:ext cx="685800" cy="685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2"/>
            </p:cNvCxnSpPr>
            <p:nvPr/>
          </p:nvCxnSpPr>
          <p:spPr>
            <a:xfrm rot="16200000" flipH="1">
              <a:off x="4381500" y="2781300"/>
              <a:ext cx="0" cy="3733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514600" y="4572000"/>
            <a:ext cx="1524000" cy="1295400"/>
            <a:chOff x="2514600" y="4572000"/>
            <a:chExt cx="1524000" cy="1295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514600" y="4572000"/>
              <a:ext cx="1524000" cy="1295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90800" y="5105400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 cm</a:t>
              </a:r>
            </a:p>
            <a:p>
              <a:r>
                <a:rPr lang="en-US" dirty="0" smtClean="0"/>
                <a:t>Height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43400" y="4495800"/>
            <a:ext cx="1524000" cy="1371600"/>
            <a:chOff x="4343400" y="4495800"/>
            <a:chExt cx="1524000" cy="1371600"/>
          </a:xfrm>
        </p:grpSpPr>
        <p:sp>
          <p:nvSpPr>
            <p:cNvPr id="19" name="TextBox 18"/>
            <p:cNvSpPr txBox="1"/>
            <p:nvPr/>
          </p:nvSpPr>
          <p:spPr>
            <a:xfrm>
              <a:off x="4724400" y="5105400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50 cm</a:t>
              </a:r>
            </a:p>
            <a:p>
              <a:pPr algn="ctr"/>
              <a:r>
                <a:rPr lang="en-US" dirty="0" smtClean="0"/>
                <a:t>Base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4267200" y="4572000"/>
              <a:ext cx="13716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flipH="1" flipV="1">
            <a:off x="4038600" y="3352800"/>
            <a:ext cx="90705" cy="2461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810000" y="2971800"/>
            <a:ext cx="457200" cy="381000"/>
            <a:chOff x="533400" y="1676400"/>
            <a:chExt cx="457200" cy="381000"/>
          </a:xfrm>
        </p:grpSpPr>
        <p:sp>
          <p:nvSpPr>
            <p:cNvPr id="23" name="Rectangle 22"/>
            <p:cNvSpPr/>
            <p:nvPr/>
          </p:nvSpPr>
          <p:spPr>
            <a:xfrm>
              <a:off x="533400" y="1676400"/>
              <a:ext cx="3810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0" y="1676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30347" y="168878"/>
            <a:ext cx="2579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Solution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41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Tod's</dc:creator>
  <cp:lastModifiedBy>Tod's</cp:lastModifiedBy>
  <cp:revision>3</cp:revision>
  <dcterms:created xsi:type="dcterms:W3CDTF">2012-05-09T23:36:47Z</dcterms:created>
  <dcterms:modified xsi:type="dcterms:W3CDTF">2012-05-10T02:25:13Z</dcterms:modified>
</cp:coreProperties>
</file>